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58" r:id="rId3"/>
    <p:sldId id="259" r:id="rId4"/>
    <p:sldId id="262" r:id="rId5"/>
    <p:sldId id="260" r:id="rId6"/>
    <p:sldId id="261" r:id="rId7"/>
    <p:sldId id="263" r:id="rId8"/>
    <p:sldId id="265" r:id="rId9"/>
    <p:sldId id="266" r:id="rId10"/>
    <p:sldId id="264" r:id="rId11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6852"/>
    <a:srgbClr val="DDDDDD"/>
    <a:srgbClr val="01100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12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GB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zh-CN" smtClean="0"/>
              <a:t>Click to edit Master text styles</a:t>
            </a:r>
          </a:p>
          <a:p>
            <a:pPr lvl="1"/>
            <a:r>
              <a:rPr lang="en-GB" altLang="zh-CN" smtClean="0"/>
              <a:t>Second level</a:t>
            </a:r>
          </a:p>
          <a:p>
            <a:pPr lvl="2"/>
            <a:r>
              <a:rPr lang="en-GB" altLang="zh-CN" smtClean="0"/>
              <a:t>Third level</a:t>
            </a:r>
          </a:p>
          <a:p>
            <a:pPr lvl="3"/>
            <a:r>
              <a:rPr lang="en-GB" altLang="zh-CN" smtClean="0"/>
              <a:t>Fourth level</a:t>
            </a:r>
          </a:p>
          <a:p>
            <a:pPr lvl="4"/>
            <a:r>
              <a:rPr lang="en-GB" altLang="zh-CN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887FC94-0CC2-4AF4-8B64-BECCA262B87E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6" name="Picture 10" descr="Temp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476375" y="2706688"/>
            <a:ext cx="5113338" cy="819150"/>
          </a:xfrm>
        </p:spPr>
        <p:txBody>
          <a:bodyPr/>
          <a:lstStyle>
            <a:lvl1pPr algn="ctr">
              <a:defRPr b="1"/>
            </a:lvl1pPr>
          </a:lstStyle>
          <a:p>
            <a:r>
              <a:rPr lang="en-GB" altLang="zh-CN"/>
              <a:t>Click to edit Master title style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484438" y="3454400"/>
            <a:ext cx="5184775" cy="550863"/>
          </a:xfrm>
        </p:spPr>
        <p:txBody>
          <a:bodyPr/>
          <a:lstStyle>
            <a:lvl1pPr marL="0" indent="0" algn="ctr">
              <a:defRPr i="1">
                <a:solidFill>
                  <a:schemeClr val="bg1"/>
                </a:solidFill>
              </a:defRPr>
            </a:lvl1pPr>
          </a:lstStyle>
          <a:p>
            <a:r>
              <a:rPr lang="en-GB" altLang="zh-CN"/>
              <a:t>Click to edit Master subtitle style</a:t>
            </a: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dt" sz="half" idx="2"/>
          </p:nvPr>
        </p:nvSpPr>
        <p:spPr>
          <a:ln algn="ctr"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altLang="zh-CN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3"/>
          </p:nvPr>
        </p:nvSpPr>
        <p:spPr>
          <a:ln algn="ctr"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4"/>
          </p:nvPr>
        </p:nvSpPr>
        <p:spPr>
          <a:ln algn="ctr"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765F93C-33EB-411F-85B3-E0264B648877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500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  <p:bldP spid="4100" grpId="0" build="p">
        <p:tmplLst>
          <p:tmpl lvl="1">
            <p:tnLst>
              <p:par>
                <p:cTn presetID="29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0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10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0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right)" prLst="gradientSize: 0.1">
                      <p:cBhvr>
                        <p:cTn dur="500"/>
                        <p:tgtEl>
                          <p:spTgt spid="410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B9688C-51E5-4C98-97F9-2343E9E1F491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89713" y="266700"/>
            <a:ext cx="2097087" cy="54244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6863" y="266700"/>
            <a:ext cx="6140450" cy="54244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765D12-5DF5-4F42-872A-D3114E11AE44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E348D8-1A00-4143-A926-99D62763F5E8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AE021E-E0B3-446D-80C9-A94B64DE1AEE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6522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6522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E8AB55-4B69-466B-B7DF-CF4FA6F7E137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AF02F4-83E3-41CC-8749-ED5BC428B013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0BC5D5-9199-4033-BB40-8D45C194D8D3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73CB3F-D3B0-4374-813D-65F250464750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2944D6-9659-409A-B086-3389676ABA4D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A2A792-17C0-468B-A692-53FFEEDED6A1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Temp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65225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zh-CN" smtClean="0"/>
              <a:t>Click to edit Master text styles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859338" y="6381750"/>
            <a:ext cx="127793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800">
                <a:ea typeface="宋体" charset="-122"/>
              </a:defRPr>
            </a:lvl1pPr>
          </a:lstStyle>
          <a:p>
            <a:endParaRPr lang="en-GB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249988" y="6381750"/>
            <a:ext cx="130333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800">
                <a:ea typeface="宋体" charset="-122"/>
              </a:defRPr>
            </a:lvl1pPr>
          </a:lstStyle>
          <a:p>
            <a:endParaRPr lang="en-GB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67625" y="6381750"/>
            <a:ext cx="12779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800">
                <a:ea typeface="宋体" charset="-122"/>
              </a:defRPr>
            </a:lvl1pPr>
          </a:lstStyle>
          <a:p>
            <a:fld id="{7674E9CC-A3E0-4D0A-9C61-0E6CEE250F88}" type="slidenum">
              <a:rPr lang="en-GB" altLang="zh-CN"/>
              <a:pPr/>
              <a:t>‹#›</a:t>
            </a:fld>
            <a:endParaRPr lang="en-GB" altLang="zh-CN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96863" y="266700"/>
            <a:ext cx="82296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zh-CN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5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26" grpId="0"/>
    </p:bldLst>
  </p:timing>
  <p:txStyles>
    <p:titleStyle>
      <a:lvl1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928662" y="5661248"/>
            <a:ext cx="7358114" cy="911024"/>
          </a:xfrm>
        </p:spPr>
        <p:txBody>
          <a:bodyPr/>
          <a:lstStyle/>
          <a:p>
            <a:r>
              <a:rPr lang="zh-CN" altLang="en-US" b="0" dirty="0" smtClean="0">
                <a:latin typeface="幼圆" pitchFamily="49" charset="-122"/>
                <a:ea typeface="幼圆" pitchFamily="49" charset="-122"/>
              </a:rPr>
              <a:t>上海展会与文莱海上石油客人交流</a:t>
            </a:r>
            <a:r>
              <a:rPr lang="en-US" altLang="zh-CN" b="0" dirty="0" smtClean="0">
                <a:latin typeface="幼圆" pitchFamily="49" charset="-122"/>
                <a:ea typeface="幼圆" pitchFamily="49" charset="-122"/>
              </a:rPr>
              <a:t/>
            </a:r>
            <a:br>
              <a:rPr lang="en-US" altLang="zh-CN" b="0" dirty="0" smtClean="0">
                <a:latin typeface="幼圆" pitchFamily="49" charset="-122"/>
                <a:ea typeface="幼圆" pitchFamily="49" charset="-122"/>
              </a:rPr>
            </a:br>
            <a:r>
              <a:rPr lang="zh-CN" altLang="en-US" b="0" dirty="0" smtClean="0">
                <a:latin typeface="幼圆" pitchFamily="49" charset="-122"/>
                <a:ea typeface="幼圆" pitchFamily="49" charset="-122"/>
              </a:rPr>
              <a:t> </a:t>
            </a:r>
            <a:r>
              <a:rPr lang="en-US" altLang="zh-CN" sz="1400" b="0" dirty="0" smtClean="0">
                <a:latin typeface="幼圆" pitchFamily="49" charset="-122"/>
                <a:ea typeface="幼圆" pitchFamily="49" charset="-122"/>
              </a:rPr>
              <a:t>Communicate with customers from Brunei Offshore Oil at Shanghai Exhibition</a:t>
            </a:r>
            <a:endParaRPr lang="zh-CN" altLang="zh-CN" sz="1400" b="0" dirty="0"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5" name="图片 4" descr="上海展会与文莱海上石油客户交流 (5)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55576" y="620688"/>
            <a:ext cx="7593135" cy="5067453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979712" y="5661248"/>
            <a:ext cx="5400600" cy="1196752"/>
          </a:xfrm>
        </p:spPr>
        <p:txBody>
          <a:bodyPr/>
          <a:lstStyle/>
          <a:p>
            <a:r>
              <a:rPr lang="zh-CN" altLang="en-US" b="0" dirty="0" smtClean="0">
                <a:latin typeface="幼圆" pitchFamily="49" charset="-122"/>
                <a:ea typeface="幼圆" pitchFamily="49" charset="-122"/>
              </a:rPr>
              <a:t>北京展会与国外客人交流</a:t>
            </a:r>
            <a:r>
              <a:rPr lang="en-US" altLang="zh-CN" b="0" dirty="0" smtClean="0">
                <a:latin typeface="幼圆" pitchFamily="49" charset="-122"/>
                <a:ea typeface="幼圆" pitchFamily="49" charset="-122"/>
              </a:rPr>
              <a:t/>
            </a:r>
            <a:br>
              <a:rPr lang="en-US" altLang="zh-CN" b="0" dirty="0" smtClean="0">
                <a:latin typeface="幼圆" pitchFamily="49" charset="-122"/>
                <a:ea typeface="幼圆" pitchFamily="49" charset="-122"/>
              </a:rPr>
            </a:br>
            <a:r>
              <a:rPr lang="en-US" altLang="zh-CN" b="0" dirty="0" smtClean="0">
                <a:latin typeface="幼圆" pitchFamily="49" charset="-122"/>
                <a:ea typeface="幼圆" pitchFamily="49" charset="-122"/>
              </a:rPr>
              <a:t> </a:t>
            </a:r>
            <a:r>
              <a:rPr lang="en-US" altLang="zh-CN" sz="1400" b="0" dirty="0" smtClean="0">
                <a:latin typeface="幼圆" pitchFamily="49" charset="-122"/>
                <a:ea typeface="幼圆" pitchFamily="49" charset="-122"/>
              </a:rPr>
              <a:t>Exchange with foreign clients at Beijing Exhibition</a:t>
            </a:r>
            <a:endParaRPr lang="zh-CN" altLang="zh-CN" sz="1400" b="0" dirty="0"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5" name="图片 4" descr="DSC00643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43608" y="476672"/>
            <a:ext cx="6948264" cy="5211198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886044" y="5804124"/>
            <a:ext cx="5400600" cy="839586"/>
          </a:xfrm>
        </p:spPr>
        <p:txBody>
          <a:bodyPr/>
          <a:lstStyle/>
          <a:p>
            <a:r>
              <a:rPr lang="zh-CN" altLang="en-US" b="0" dirty="0" smtClean="0">
                <a:latin typeface="幼圆" pitchFamily="49" charset="-122"/>
                <a:ea typeface="幼圆" pitchFamily="49" charset="-122"/>
              </a:rPr>
              <a:t>上海展会与马来西来客人交流</a:t>
            </a:r>
            <a:r>
              <a:rPr lang="en-US" altLang="zh-CN" b="0" dirty="0" smtClean="0">
                <a:latin typeface="幼圆" pitchFamily="49" charset="-122"/>
                <a:ea typeface="幼圆" pitchFamily="49" charset="-122"/>
              </a:rPr>
              <a:t/>
            </a:r>
            <a:br>
              <a:rPr lang="en-US" altLang="zh-CN" b="0" dirty="0" smtClean="0">
                <a:latin typeface="幼圆" pitchFamily="49" charset="-122"/>
                <a:ea typeface="幼圆" pitchFamily="49" charset="-122"/>
              </a:rPr>
            </a:br>
            <a:r>
              <a:rPr lang="en-US" altLang="zh-CN" sz="1400" b="0" dirty="0" smtClean="0">
                <a:latin typeface="幼圆" pitchFamily="49" charset="-122"/>
                <a:ea typeface="幼圆" pitchFamily="49" charset="-122"/>
              </a:rPr>
              <a:t>Communicate with Malaysia clients at Shanghai Exhibition</a:t>
            </a:r>
            <a:r>
              <a:rPr lang="en-US" altLang="zh-CN" b="0" dirty="0" smtClean="0">
                <a:latin typeface="幼圆" pitchFamily="49" charset="-122"/>
                <a:ea typeface="幼圆" pitchFamily="49" charset="-122"/>
              </a:rPr>
              <a:t/>
            </a:r>
            <a:br>
              <a:rPr lang="en-US" altLang="zh-CN" b="0" dirty="0" smtClean="0">
                <a:latin typeface="幼圆" pitchFamily="49" charset="-122"/>
                <a:ea typeface="幼圆" pitchFamily="49" charset="-122"/>
              </a:rPr>
            </a:br>
            <a:endParaRPr lang="zh-CN" altLang="zh-CN" b="0" dirty="0"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4" name="图片 3" descr="上海展会与马来西来客户交流 (6)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99592" y="834466"/>
            <a:ext cx="7272808" cy="4853675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100358" y="5500702"/>
            <a:ext cx="5400600" cy="1196752"/>
          </a:xfrm>
        </p:spPr>
        <p:txBody>
          <a:bodyPr/>
          <a:lstStyle/>
          <a:p>
            <a:r>
              <a:rPr lang="zh-CN" altLang="en-US" b="0" dirty="0" smtClean="0">
                <a:latin typeface="幼圆" pitchFamily="49" charset="-122"/>
                <a:ea typeface="幼圆" pitchFamily="49" charset="-122"/>
              </a:rPr>
              <a:t>上海展会与德国客人交流</a:t>
            </a:r>
            <a:r>
              <a:rPr lang="en-US" altLang="zh-CN" b="0" dirty="0" smtClean="0">
                <a:latin typeface="幼圆" pitchFamily="49" charset="-122"/>
                <a:ea typeface="幼圆" pitchFamily="49" charset="-122"/>
              </a:rPr>
              <a:t/>
            </a:r>
            <a:br>
              <a:rPr lang="en-US" altLang="zh-CN" b="0" dirty="0" smtClean="0">
                <a:latin typeface="幼圆" pitchFamily="49" charset="-122"/>
                <a:ea typeface="幼圆" pitchFamily="49" charset="-122"/>
              </a:rPr>
            </a:br>
            <a:r>
              <a:rPr lang="en-US" altLang="zh-CN" sz="1400" b="0" dirty="0" smtClean="0">
                <a:latin typeface="幼圆" pitchFamily="49" charset="-122"/>
                <a:ea typeface="幼圆" pitchFamily="49" charset="-122"/>
              </a:rPr>
              <a:t>Communicate with German clients at Shanghai Exhibition</a:t>
            </a:r>
            <a:endParaRPr lang="zh-CN" altLang="zh-CN" sz="1400" b="0" dirty="0"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5" name="图片 4" descr="上海展会 与德国客户交流(7)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99592" y="692696"/>
            <a:ext cx="7485238" cy="4995445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928794" y="5572140"/>
            <a:ext cx="5400600" cy="1196752"/>
          </a:xfrm>
        </p:spPr>
        <p:txBody>
          <a:bodyPr/>
          <a:lstStyle/>
          <a:p>
            <a:r>
              <a:rPr lang="zh-CN" altLang="en-US" b="0" dirty="0" smtClean="0">
                <a:latin typeface="幼圆" pitchFamily="49" charset="-122"/>
                <a:ea typeface="幼圆" pitchFamily="49" charset="-122"/>
              </a:rPr>
              <a:t>上海展会与国外客人交流</a:t>
            </a:r>
            <a:r>
              <a:rPr lang="en-US" altLang="zh-CN" b="0" dirty="0" smtClean="0">
                <a:latin typeface="幼圆" pitchFamily="49" charset="-122"/>
                <a:ea typeface="幼圆" pitchFamily="49" charset="-122"/>
              </a:rPr>
              <a:t/>
            </a:r>
            <a:br>
              <a:rPr lang="en-US" altLang="zh-CN" b="0" dirty="0" smtClean="0">
                <a:latin typeface="幼圆" pitchFamily="49" charset="-122"/>
                <a:ea typeface="幼圆" pitchFamily="49" charset="-122"/>
              </a:rPr>
            </a:br>
            <a:r>
              <a:rPr lang="en-US" altLang="zh-CN" sz="1400" b="0" dirty="0" smtClean="0">
                <a:latin typeface="幼圆" pitchFamily="49" charset="-122"/>
                <a:ea typeface="幼圆" pitchFamily="49" charset="-122"/>
              </a:rPr>
              <a:t>Communicate with foreign clients at Shanghai Exhibition</a:t>
            </a:r>
            <a:endParaRPr lang="zh-CN" altLang="zh-CN" sz="1400" b="0" dirty="0"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4" name="图片 3" descr="上海展会 (10)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71600" y="764704"/>
            <a:ext cx="7377340" cy="4923437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上海展会 (9)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27584" y="620688"/>
            <a:ext cx="7701033" cy="5139461"/>
          </a:xfrm>
          <a:prstGeom prst="rect">
            <a:avLst/>
          </a:prstGeom>
        </p:spPr>
      </p:pic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1928794" y="5572140"/>
            <a:ext cx="5400600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  <a:cs typeface="+mj-cs"/>
              </a:rPr>
              <a:t>上海展会与国外客人交流</a:t>
            </a: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  <a:cs typeface="+mj-cs"/>
              </a:rPr>
              <a:t/>
            </a:r>
            <a:b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  <a:cs typeface="+mj-cs"/>
              </a:rPr>
            </a:b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  <a:cs typeface="+mj-cs"/>
              </a:rPr>
              <a:t>Communicate with foreign clients at Shanghai Exhibition</a:t>
            </a:r>
            <a:endParaRPr kumimoji="0" lang="zh-CN" altLang="zh-CN" sz="1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幼圆" pitchFamily="49" charset="-122"/>
              <a:ea typeface="幼圆" pitchFamily="49" charset="-122"/>
              <a:cs typeface="+mj-cs"/>
            </a:endParaRPr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上海展会 (2)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27584" y="692128"/>
            <a:ext cx="7488832" cy="4997844"/>
          </a:xfrm>
          <a:prstGeom prst="rect">
            <a:avLst/>
          </a:prstGeom>
        </p:spPr>
      </p:pic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1928794" y="5572140"/>
            <a:ext cx="5400600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  <a:cs typeface="+mj-cs"/>
              </a:rPr>
              <a:t>上海展会与国外客人交流</a:t>
            </a: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  <a:cs typeface="+mj-cs"/>
              </a:rPr>
              <a:t/>
            </a:r>
            <a:b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  <a:cs typeface="+mj-cs"/>
              </a:rPr>
            </a:b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  <a:cs typeface="+mj-cs"/>
              </a:rPr>
              <a:t>Communicate with foreign clients at Shanghai Exhibition</a:t>
            </a:r>
            <a:endParaRPr kumimoji="0" lang="zh-CN" altLang="zh-CN" sz="1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幼圆" pitchFamily="49" charset="-122"/>
              <a:ea typeface="幼圆" pitchFamily="49" charset="-122"/>
              <a:cs typeface="+mj-cs"/>
            </a:endParaRPr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上海展会 (3)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71600" y="908152"/>
            <a:ext cx="7272808" cy="4853675"/>
          </a:xfrm>
          <a:prstGeom prst="rect">
            <a:avLst/>
          </a:prstGeom>
        </p:spPr>
      </p:pic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1928794" y="5572140"/>
            <a:ext cx="5400600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  <a:cs typeface="+mj-cs"/>
              </a:rPr>
              <a:t>上海展会与国外客人交流</a:t>
            </a: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  <a:cs typeface="+mj-cs"/>
              </a:rPr>
              <a:t/>
            </a:r>
            <a:b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  <a:cs typeface="+mj-cs"/>
              </a:rPr>
            </a:b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  <a:cs typeface="+mj-cs"/>
              </a:rPr>
              <a:t>Communicate with foreign clients at Shanghai Exhibition</a:t>
            </a:r>
            <a:endParaRPr kumimoji="0" lang="zh-CN" altLang="zh-CN" sz="1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幼圆" pitchFamily="49" charset="-122"/>
              <a:ea typeface="幼圆" pitchFamily="49" charset="-122"/>
              <a:cs typeface="+mj-cs"/>
            </a:endParaRPr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979712" y="5661248"/>
            <a:ext cx="5521246" cy="1196752"/>
          </a:xfrm>
        </p:spPr>
        <p:txBody>
          <a:bodyPr/>
          <a:lstStyle/>
          <a:p>
            <a:r>
              <a:rPr lang="zh-CN" altLang="en-US" b="0" dirty="0" smtClean="0">
                <a:latin typeface="幼圆" pitchFamily="49" charset="-122"/>
                <a:ea typeface="幼圆" pitchFamily="49" charset="-122"/>
              </a:rPr>
              <a:t>北京展会与国外客人交流</a:t>
            </a:r>
            <a:r>
              <a:rPr lang="en-US" altLang="zh-CN" b="0" dirty="0" smtClean="0">
                <a:latin typeface="幼圆" pitchFamily="49" charset="-122"/>
                <a:ea typeface="幼圆" pitchFamily="49" charset="-122"/>
              </a:rPr>
              <a:t/>
            </a:r>
            <a:br>
              <a:rPr lang="en-US" altLang="zh-CN" b="0" dirty="0" smtClean="0">
                <a:latin typeface="幼圆" pitchFamily="49" charset="-122"/>
                <a:ea typeface="幼圆" pitchFamily="49" charset="-122"/>
              </a:rPr>
            </a:br>
            <a:r>
              <a:rPr lang="en-US" altLang="zh-CN" b="0" dirty="0" smtClean="0">
                <a:latin typeface="幼圆" pitchFamily="49" charset="-122"/>
                <a:ea typeface="幼圆" pitchFamily="49" charset="-122"/>
              </a:rPr>
              <a:t> </a:t>
            </a:r>
            <a:r>
              <a:rPr lang="en-US" altLang="zh-CN" sz="1400" b="0" dirty="0" smtClean="0">
                <a:latin typeface="幼圆" pitchFamily="49" charset="-122"/>
                <a:ea typeface="幼圆" pitchFamily="49" charset="-122"/>
              </a:rPr>
              <a:t>Exchange with foreign clients at Beijing Exhibition</a:t>
            </a:r>
            <a:endParaRPr lang="zh-CN" altLang="zh-CN" sz="1400" b="0" dirty="0"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8" name="图片 7" descr="DSC00652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71600" y="395282"/>
            <a:ext cx="7128792" cy="5346594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979712" y="5661248"/>
            <a:ext cx="5400600" cy="1196752"/>
          </a:xfrm>
        </p:spPr>
        <p:txBody>
          <a:bodyPr/>
          <a:lstStyle/>
          <a:p>
            <a:r>
              <a:rPr lang="zh-CN" altLang="en-US" b="0" dirty="0" smtClean="0">
                <a:latin typeface="幼圆" pitchFamily="49" charset="-122"/>
                <a:ea typeface="幼圆" pitchFamily="49" charset="-122"/>
              </a:rPr>
              <a:t>北京展会与国外客人交流</a:t>
            </a:r>
            <a:r>
              <a:rPr lang="en-US" altLang="zh-CN" b="0" dirty="0" smtClean="0">
                <a:latin typeface="幼圆" pitchFamily="49" charset="-122"/>
                <a:ea typeface="幼圆" pitchFamily="49" charset="-122"/>
              </a:rPr>
              <a:t/>
            </a:r>
            <a:br>
              <a:rPr lang="en-US" altLang="zh-CN" b="0" dirty="0" smtClean="0">
                <a:latin typeface="幼圆" pitchFamily="49" charset="-122"/>
                <a:ea typeface="幼圆" pitchFamily="49" charset="-122"/>
              </a:rPr>
            </a:br>
            <a:r>
              <a:rPr lang="en-US" altLang="zh-CN" b="0" dirty="0" smtClean="0">
                <a:latin typeface="幼圆" pitchFamily="49" charset="-122"/>
                <a:ea typeface="幼圆" pitchFamily="49" charset="-122"/>
              </a:rPr>
              <a:t> </a:t>
            </a:r>
            <a:r>
              <a:rPr lang="en-US" altLang="zh-CN" sz="1400" b="0" dirty="0" smtClean="0">
                <a:latin typeface="幼圆" pitchFamily="49" charset="-122"/>
                <a:ea typeface="幼圆" pitchFamily="49" charset="-122"/>
              </a:rPr>
              <a:t>Exchange with foreign clients at Beijing Exhibition</a:t>
            </a:r>
            <a:endParaRPr lang="zh-CN" altLang="zh-CN" sz="1400" b="0" dirty="0"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4" name="图片 3" descr="DSC00635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99592" y="287270"/>
            <a:ext cx="7344816" cy="5508612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主题">
  <a:themeElements>
    <a:clrScheme name="Office 主题 13">
      <a:dk1>
        <a:srgbClr val="003300"/>
      </a:dk1>
      <a:lt1>
        <a:srgbClr val="FFFFFF"/>
      </a:lt1>
      <a:dk2>
        <a:srgbClr val="FFFFFF"/>
      </a:dk2>
      <a:lt2>
        <a:srgbClr val="808080"/>
      </a:lt2>
      <a:accent1>
        <a:srgbClr val="1EBDE1"/>
      </a:accent1>
      <a:accent2>
        <a:srgbClr val="0A5442"/>
      </a:accent2>
      <a:accent3>
        <a:srgbClr val="FFFFFF"/>
      </a:accent3>
      <a:accent4>
        <a:srgbClr val="002A00"/>
      </a:accent4>
      <a:accent5>
        <a:srgbClr val="ABDBEE"/>
      </a:accent5>
      <a:accent6>
        <a:srgbClr val="084B3B"/>
      </a:accent6>
      <a:hlink>
        <a:srgbClr val="66E6CC"/>
      </a:hlink>
      <a:folHlink>
        <a:srgbClr val="99CC00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主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3">
        <a:dk1>
          <a:srgbClr val="003300"/>
        </a:dk1>
        <a:lt1>
          <a:srgbClr val="FFFFFF"/>
        </a:lt1>
        <a:dk2>
          <a:srgbClr val="FFFFFF"/>
        </a:dk2>
        <a:lt2>
          <a:srgbClr val="808080"/>
        </a:lt2>
        <a:accent1>
          <a:srgbClr val="1EBDE1"/>
        </a:accent1>
        <a:accent2>
          <a:srgbClr val="0A5442"/>
        </a:accent2>
        <a:accent3>
          <a:srgbClr val="FFFFFF"/>
        </a:accent3>
        <a:accent4>
          <a:srgbClr val="002A00"/>
        </a:accent4>
        <a:accent5>
          <a:srgbClr val="ABDBEE"/>
        </a:accent5>
        <a:accent6>
          <a:srgbClr val="084B3B"/>
        </a:accent6>
        <a:hlink>
          <a:srgbClr val="66E6CC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</TotalTime>
  <Words>63</Words>
  <Application>Microsoft Office PowerPoint</Application>
  <PresentationFormat>全屏显示(4:3)</PresentationFormat>
  <Paragraphs>10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上海展会与文莱海上石油客人交流  Communicate with customers from Brunei Offshore Oil at Shanghai Exhibition</vt:lpstr>
      <vt:lpstr>上海展会与马来西来客人交流 Communicate with Malaysia clients at Shanghai Exhibition </vt:lpstr>
      <vt:lpstr>上海展会与德国客人交流 Communicate with German clients at Shanghai Exhibition</vt:lpstr>
      <vt:lpstr>上海展会与国外客人交流 Communicate with foreign clients at Shanghai Exhibition</vt:lpstr>
      <vt:lpstr>幻灯片 5</vt:lpstr>
      <vt:lpstr>幻灯片 6</vt:lpstr>
      <vt:lpstr>幻灯片 7</vt:lpstr>
      <vt:lpstr>北京展会与国外客人交流  Exchange with foreign clients at Beijing Exhibition</vt:lpstr>
      <vt:lpstr>北京展会与国外客人交流  Exchange with foreign clients at Beijing Exhibition</vt:lpstr>
      <vt:lpstr>北京展会与国外客人交流  Exchange with foreign clients at Beijing Exhibition</vt:lpstr>
    </vt:vector>
  </TitlesOfParts>
  <Company>m62visualcommunications ltd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Graphics02</dc:creator>
  <cp:lastModifiedBy>微软用户</cp:lastModifiedBy>
  <cp:revision>28</cp:revision>
  <dcterms:created xsi:type="dcterms:W3CDTF">2008-08-29T10:30:15Z</dcterms:created>
  <dcterms:modified xsi:type="dcterms:W3CDTF">2014-08-13T06:52:34Z</dcterms:modified>
</cp:coreProperties>
</file>