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7" r:id="rId2"/>
    <p:sldId id="258" r:id="rId3"/>
    <p:sldId id="259" r:id="rId4"/>
    <p:sldId id="267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C6852"/>
    <a:srgbClr val="DDDDDD"/>
    <a:srgbClr val="01100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112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GB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GB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zh-CN" smtClean="0"/>
              <a:t>Click to edit Master text styles</a:t>
            </a:r>
          </a:p>
          <a:p>
            <a:pPr lvl="1"/>
            <a:r>
              <a:rPr lang="en-GB" altLang="zh-CN" smtClean="0"/>
              <a:t>Second level</a:t>
            </a:r>
          </a:p>
          <a:p>
            <a:pPr lvl="2"/>
            <a:r>
              <a:rPr lang="en-GB" altLang="zh-CN" smtClean="0"/>
              <a:t>Third level</a:t>
            </a:r>
          </a:p>
          <a:p>
            <a:pPr lvl="3"/>
            <a:r>
              <a:rPr lang="en-GB" altLang="zh-CN" smtClean="0"/>
              <a:t>Fourth level</a:t>
            </a:r>
          </a:p>
          <a:p>
            <a:pPr lvl="4"/>
            <a:r>
              <a:rPr lang="en-GB" altLang="zh-CN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GB" altLang="zh-CN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887FC94-0CC2-4AF4-8B64-BECCA262B87E}" type="slidenum">
              <a:rPr lang="en-GB" altLang="zh-CN"/>
              <a:pPr/>
              <a:t>‹#›</a:t>
            </a:fld>
            <a:endParaRPr lang="en-GB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87FC94-0CC2-4AF4-8B64-BECCA262B87E}" type="slidenum">
              <a:rPr lang="en-GB" altLang="zh-CN" smtClean="0"/>
              <a:pPr/>
              <a:t>8</a:t>
            </a:fld>
            <a:endParaRPr lang="en-GB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6" name="Picture 10" descr="Temp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09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476375" y="2706688"/>
            <a:ext cx="5113338" cy="819150"/>
          </a:xfrm>
        </p:spPr>
        <p:txBody>
          <a:bodyPr/>
          <a:lstStyle>
            <a:lvl1pPr algn="ctr">
              <a:defRPr b="1"/>
            </a:lvl1pPr>
          </a:lstStyle>
          <a:p>
            <a:r>
              <a:rPr lang="en-GB" altLang="zh-CN"/>
              <a:t>Click to edit Master title style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484438" y="3454400"/>
            <a:ext cx="5184775" cy="550863"/>
          </a:xfrm>
        </p:spPr>
        <p:txBody>
          <a:bodyPr/>
          <a:lstStyle>
            <a:lvl1pPr marL="0" indent="0" algn="ctr">
              <a:defRPr i="1">
                <a:solidFill>
                  <a:schemeClr val="bg1"/>
                </a:solidFill>
              </a:defRPr>
            </a:lvl1pPr>
          </a:lstStyle>
          <a:p>
            <a:r>
              <a:rPr lang="en-GB" altLang="zh-CN"/>
              <a:t>Click to edit Master subtitle style</a:t>
            </a:r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dt" sz="half" idx="2"/>
          </p:nvPr>
        </p:nvSpPr>
        <p:spPr>
          <a:ln algn="ctr"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 altLang="zh-CN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3"/>
          </p:nvPr>
        </p:nvSpPr>
        <p:spPr>
          <a:ln algn="ctr"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 altLang="zh-CN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4"/>
          </p:nvPr>
        </p:nvSpPr>
        <p:spPr>
          <a:ln algn="ctr"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765F93C-33EB-411F-85B3-E0264B648877}" type="slidenum">
              <a:rPr lang="en-GB" altLang="zh-CN"/>
              <a:pPr/>
              <a:t>‹#›</a:t>
            </a:fld>
            <a:endParaRPr lang="en-GB" altLang="zh-CN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500"/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/>
      <p:bldP spid="4100" grpId="0" build="p">
        <p:tmplLst>
          <p:tmpl lvl="1">
            <p:tnLst>
              <p:par>
                <p:cTn presetID="29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0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10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10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right)" prLst="gradientSize: 0.1">
                      <p:cBhvr>
                        <p:cTn dur="500"/>
                        <p:tgtEl>
                          <p:spTgt spid="410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B9688C-51E5-4C98-97F9-2343E9E1F491}" type="slidenum">
              <a:rPr lang="en-GB" altLang="zh-CN"/>
              <a:pPr/>
              <a:t>‹#›</a:t>
            </a:fld>
            <a:endParaRPr lang="en-GB" altLang="zh-CN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89713" y="266700"/>
            <a:ext cx="2097087" cy="54244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6863" y="266700"/>
            <a:ext cx="6140450" cy="54244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765D12-5DF5-4F42-872A-D3114E11AE44}" type="slidenum">
              <a:rPr lang="en-GB" altLang="zh-CN"/>
              <a:pPr/>
              <a:t>‹#›</a:t>
            </a:fld>
            <a:endParaRPr lang="en-GB" altLang="zh-CN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E348D8-1A00-4143-A926-99D62763F5E8}" type="slidenum">
              <a:rPr lang="en-GB" altLang="zh-CN"/>
              <a:pPr/>
              <a:t>‹#›</a:t>
            </a:fld>
            <a:endParaRPr lang="en-GB" altLang="zh-CN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AE021E-E0B3-446D-80C9-A94B64DE1AEE}" type="slidenum">
              <a:rPr lang="en-GB" altLang="zh-CN"/>
              <a:pPr/>
              <a:t>‹#›</a:t>
            </a:fld>
            <a:endParaRPr lang="en-GB" altLang="zh-CN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16522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6522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E8AB55-4B69-466B-B7DF-CF4FA6F7E137}" type="slidenum">
              <a:rPr lang="en-GB" altLang="zh-CN"/>
              <a:pPr/>
              <a:t>‹#›</a:t>
            </a:fld>
            <a:endParaRPr lang="en-GB" altLang="zh-CN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AF02F4-83E3-41CC-8749-ED5BC428B013}" type="slidenum">
              <a:rPr lang="en-GB" altLang="zh-CN"/>
              <a:pPr/>
              <a:t>‹#›</a:t>
            </a:fld>
            <a:endParaRPr lang="en-GB" altLang="zh-CN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0BC5D5-9199-4033-BB40-8D45C194D8D3}" type="slidenum">
              <a:rPr lang="en-GB" altLang="zh-CN"/>
              <a:pPr/>
              <a:t>‹#›</a:t>
            </a:fld>
            <a:endParaRPr lang="en-GB" altLang="zh-CN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73CB3F-D3B0-4374-813D-65F250464750}" type="slidenum">
              <a:rPr lang="en-GB" altLang="zh-CN"/>
              <a:pPr/>
              <a:t>‹#›</a:t>
            </a:fld>
            <a:endParaRPr lang="en-GB" altLang="zh-CN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2944D6-9659-409A-B086-3389676ABA4D}" type="slidenum">
              <a:rPr lang="en-GB" altLang="zh-CN"/>
              <a:pPr/>
              <a:t>‹#›</a:t>
            </a:fld>
            <a:endParaRPr lang="en-GB" altLang="zh-CN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A2A792-17C0-468B-A692-53FFEEDED6A1}" type="slidenum">
              <a:rPr lang="en-GB" altLang="zh-CN"/>
              <a:pPr/>
              <a:t>‹#›</a:t>
            </a:fld>
            <a:endParaRPr lang="en-GB" altLang="zh-CN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Temp"/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165225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zh-CN" smtClean="0"/>
              <a:t>Click to edit Master text styles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859338" y="6381750"/>
            <a:ext cx="1277937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800">
                <a:ea typeface="宋体" charset="-122"/>
              </a:defRPr>
            </a:lvl1pPr>
          </a:lstStyle>
          <a:p>
            <a:endParaRPr lang="en-GB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249988" y="6381750"/>
            <a:ext cx="1303337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800">
                <a:ea typeface="宋体" charset="-122"/>
              </a:defRPr>
            </a:lvl1pPr>
          </a:lstStyle>
          <a:p>
            <a:endParaRPr lang="en-GB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667625" y="6381750"/>
            <a:ext cx="127793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800">
                <a:ea typeface="宋体" charset="-122"/>
              </a:defRPr>
            </a:lvl1pPr>
          </a:lstStyle>
          <a:p>
            <a:fld id="{7674E9CC-A3E0-4D0A-9C61-0E6CEE250F88}" type="slidenum">
              <a:rPr lang="en-GB" altLang="zh-CN"/>
              <a:pPr/>
              <a:t>‹#›</a:t>
            </a:fld>
            <a:endParaRPr lang="en-GB" altLang="zh-CN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96863" y="266700"/>
            <a:ext cx="822960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zh-CN" smtClean="0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15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7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26" grpId="0"/>
    </p:bldLst>
  </p:timing>
  <p:txStyles>
    <p:titleStyle>
      <a:lvl1pPr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67544" y="5733256"/>
            <a:ext cx="8496944" cy="696140"/>
          </a:xfrm>
        </p:spPr>
        <p:txBody>
          <a:bodyPr/>
          <a:lstStyle/>
          <a:p>
            <a:r>
              <a:rPr lang="zh-CN" altLang="en-US" b="0" dirty="0" smtClean="0">
                <a:latin typeface="幼圆" pitchFamily="49" charset="-122"/>
                <a:ea typeface="幼圆" pitchFamily="49" charset="-122"/>
              </a:rPr>
              <a:t>帮助解决鄂尔多斯煤制油项目重大国外产品技术问题</a:t>
            </a:r>
            <a:r>
              <a:rPr lang="en-US" altLang="zh-CN" b="0" dirty="0" smtClean="0">
                <a:latin typeface="幼圆" pitchFamily="49" charset="-122"/>
                <a:ea typeface="幼圆" pitchFamily="49" charset="-122"/>
              </a:rPr>
              <a:t/>
            </a:r>
            <a:br>
              <a:rPr lang="en-US" altLang="zh-CN" b="0" dirty="0" smtClean="0">
                <a:latin typeface="幼圆" pitchFamily="49" charset="-122"/>
                <a:ea typeface="幼圆" pitchFamily="49" charset="-122"/>
              </a:rPr>
            </a:br>
            <a:r>
              <a:rPr lang="en-US" altLang="zh-CN" sz="1400" b="0" dirty="0" smtClean="0">
                <a:latin typeface="幼圆" pitchFamily="49" charset="-122"/>
                <a:ea typeface="幼圆" pitchFamily="49" charset="-122"/>
              </a:rPr>
              <a:t> Resolving important technical problems of foreign products at Erdos CTL project</a:t>
            </a:r>
            <a:endParaRPr lang="zh-CN" altLang="zh-CN" sz="1400" b="0" dirty="0"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4" name="图片 3" descr="解决鄂尔多斯问题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259632" y="332656"/>
            <a:ext cx="7020272" cy="5265204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重庆驰源到公司寻求解决意大利产品问题 (2)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11560" y="427896"/>
            <a:ext cx="8064896" cy="5382294"/>
          </a:xfrm>
          <a:prstGeom prst="rect">
            <a:avLst/>
          </a:prstGeom>
        </p:spPr>
      </p:pic>
      <p:sp>
        <p:nvSpPr>
          <p:cNvPr id="6" name="Rectangle 4"/>
          <p:cNvSpPr txBox="1">
            <a:spLocks noChangeArrowheads="1"/>
          </p:cNvSpPr>
          <p:nvPr/>
        </p:nvSpPr>
        <p:spPr bwMode="auto">
          <a:xfrm>
            <a:off x="1335060" y="5924770"/>
            <a:ext cx="6665964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幼圆" pitchFamily="49" charset="-122"/>
                <a:ea typeface="幼圆" pitchFamily="49" charset="-122"/>
                <a:cs typeface="+mj-cs"/>
              </a:rPr>
              <a:t>解决重庆弛源意大利产品技术问题</a:t>
            </a: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幼圆" pitchFamily="49" charset="-122"/>
                <a:ea typeface="幼圆" pitchFamily="49" charset="-122"/>
                <a:cs typeface="+mj-cs"/>
              </a:rPr>
              <a:t/>
            </a:r>
            <a:b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幼圆" pitchFamily="49" charset="-122"/>
                <a:ea typeface="幼圆" pitchFamily="49" charset="-122"/>
                <a:cs typeface="+mj-cs"/>
              </a:rPr>
            </a:b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幼圆" pitchFamily="49" charset="-122"/>
                <a:ea typeface="幼圆" pitchFamily="49" charset="-122"/>
                <a:cs typeface="+mj-cs"/>
              </a:rPr>
              <a:t>Resolving technical issues of Italy products in Chongqing Chiyuan</a:t>
            </a:r>
            <a:endParaRPr kumimoji="0" lang="zh-CN" altLang="zh-CN" sz="14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幼圆" pitchFamily="49" charset="-122"/>
              <a:ea typeface="幼圆" pitchFamily="49" charset="-122"/>
              <a:cs typeface="+mj-cs"/>
            </a:endParaRPr>
          </a:p>
        </p:txBody>
      </p:sp>
    </p:spTree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重庆驰源到公司寻求解决意大利产品问题 (4)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39552" y="332656"/>
            <a:ext cx="8099935" cy="5405677"/>
          </a:xfrm>
          <a:prstGeom prst="rect">
            <a:avLst/>
          </a:prstGeom>
        </p:spPr>
      </p:pic>
      <p:sp>
        <p:nvSpPr>
          <p:cNvPr id="6" name="Rectangle 4"/>
          <p:cNvSpPr txBox="1">
            <a:spLocks noChangeArrowheads="1"/>
          </p:cNvSpPr>
          <p:nvPr/>
        </p:nvSpPr>
        <p:spPr bwMode="auto">
          <a:xfrm>
            <a:off x="1335060" y="5924770"/>
            <a:ext cx="6665964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幼圆" pitchFamily="49" charset="-122"/>
                <a:ea typeface="幼圆" pitchFamily="49" charset="-122"/>
                <a:cs typeface="+mj-cs"/>
              </a:rPr>
              <a:t>解决重庆弛源意大利产品技术问题</a:t>
            </a: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幼圆" pitchFamily="49" charset="-122"/>
                <a:ea typeface="幼圆" pitchFamily="49" charset="-122"/>
                <a:cs typeface="+mj-cs"/>
              </a:rPr>
              <a:t/>
            </a:r>
            <a:b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幼圆" pitchFamily="49" charset="-122"/>
                <a:ea typeface="幼圆" pitchFamily="49" charset="-122"/>
                <a:cs typeface="+mj-cs"/>
              </a:rPr>
            </a:b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幼圆" pitchFamily="49" charset="-122"/>
                <a:ea typeface="幼圆" pitchFamily="49" charset="-122"/>
                <a:cs typeface="+mj-cs"/>
              </a:rPr>
              <a:t>Resolving technical issues of Italy products in Chongqing Chiyuan</a:t>
            </a:r>
            <a:endParaRPr kumimoji="0" lang="zh-CN" altLang="zh-CN" sz="14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幼圆" pitchFamily="49" charset="-122"/>
              <a:ea typeface="幼圆" pitchFamily="49" charset="-122"/>
              <a:cs typeface="+mj-cs"/>
            </a:endParaRP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解决鄂尔多斯问题1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971600" y="377280"/>
            <a:ext cx="7200800" cy="5400600"/>
          </a:xfrm>
          <a:prstGeom prst="rect">
            <a:avLst/>
          </a:prstGeom>
        </p:spPr>
      </p:pic>
      <p:sp>
        <p:nvSpPr>
          <p:cNvPr id="6" name="Rectangle 4"/>
          <p:cNvSpPr txBox="1">
            <a:spLocks noChangeArrowheads="1"/>
          </p:cNvSpPr>
          <p:nvPr/>
        </p:nvSpPr>
        <p:spPr bwMode="auto">
          <a:xfrm>
            <a:off x="357158" y="5733256"/>
            <a:ext cx="8496944" cy="696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幼圆" pitchFamily="49" charset="-122"/>
                <a:ea typeface="幼圆" pitchFamily="49" charset="-122"/>
                <a:cs typeface="+mj-cs"/>
              </a:rPr>
              <a:t>帮助解决鄂尔多斯煤制油项目重大国外产品技术问题</a:t>
            </a: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幼圆" pitchFamily="49" charset="-122"/>
                <a:ea typeface="幼圆" pitchFamily="49" charset="-122"/>
                <a:cs typeface="+mj-cs"/>
              </a:rPr>
              <a:t/>
            </a:r>
            <a:b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幼圆" pitchFamily="49" charset="-122"/>
                <a:ea typeface="幼圆" pitchFamily="49" charset="-122"/>
                <a:cs typeface="+mj-cs"/>
              </a:rPr>
            </a:b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幼圆" pitchFamily="49" charset="-122"/>
                <a:ea typeface="幼圆" pitchFamily="49" charset="-122"/>
                <a:cs typeface="+mj-cs"/>
              </a:rPr>
              <a:t> Resolving important technical problems of foreign products at Erdos CTL project</a:t>
            </a:r>
            <a:endParaRPr kumimoji="0" lang="zh-CN" altLang="zh-CN" sz="14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幼圆" pitchFamily="49" charset="-122"/>
              <a:ea typeface="幼圆" pitchFamily="49" charset="-122"/>
              <a:cs typeface="+mj-cs"/>
            </a:endParaRP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解决鄂尔多斯问题2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99592" y="377280"/>
            <a:ext cx="7128792" cy="5346594"/>
          </a:xfrm>
          <a:prstGeom prst="rect">
            <a:avLst/>
          </a:prstGeom>
        </p:spPr>
      </p:pic>
      <p:sp>
        <p:nvSpPr>
          <p:cNvPr id="6" name="Rectangle 4"/>
          <p:cNvSpPr txBox="1">
            <a:spLocks noChangeArrowheads="1"/>
          </p:cNvSpPr>
          <p:nvPr/>
        </p:nvSpPr>
        <p:spPr bwMode="auto">
          <a:xfrm>
            <a:off x="214282" y="5733256"/>
            <a:ext cx="8496944" cy="696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幼圆" pitchFamily="49" charset="-122"/>
                <a:ea typeface="幼圆" pitchFamily="49" charset="-122"/>
                <a:cs typeface="+mj-cs"/>
              </a:rPr>
              <a:t>帮助解决鄂尔多斯煤制油项目重大国外产品技术问题</a:t>
            </a: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幼圆" pitchFamily="49" charset="-122"/>
                <a:ea typeface="幼圆" pitchFamily="49" charset="-122"/>
                <a:cs typeface="+mj-cs"/>
              </a:rPr>
              <a:t/>
            </a:r>
            <a:b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幼圆" pitchFamily="49" charset="-122"/>
                <a:ea typeface="幼圆" pitchFamily="49" charset="-122"/>
                <a:cs typeface="+mj-cs"/>
              </a:rPr>
            </a:b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幼圆" pitchFamily="49" charset="-122"/>
                <a:ea typeface="幼圆" pitchFamily="49" charset="-122"/>
                <a:cs typeface="+mj-cs"/>
              </a:rPr>
              <a:t> Resolving important technical problems of foreign products at Erdos CTL project</a:t>
            </a:r>
            <a:endParaRPr kumimoji="0" lang="zh-CN" altLang="zh-CN" sz="14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幼圆" pitchFamily="49" charset="-122"/>
              <a:ea typeface="幼圆" pitchFamily="49" charset="-122"/>
              <a:cs typeface="+mj-cs"/>
            </a:endParaRPr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760706" y="5805264"/>
            <a:ext cx="7526070" cy="576064"/>
          </a:xfrm>
        </p:spPr>
        <p:txBody>
          <a:bodyPr/>
          <a:lstStyle/>
          <a:p>
            <a:r>
              <a:rPr lang="zh-CN" altLang="en-US" b="0" dirty="0" smtClean="0">
                <a:latin typeface="幼圆" pitchFamily="49" charset="-122"/>
                <a:ea typeface="幼圆" pitchFamily="49" charset="-122"/>
              </a:rPr>
              <a:t>老专家帮助解决新疆美克国外产品问题</a:t>
            </a:r>
            <a:r>
              <a:rPr lang="en-US" altLang="zh-CN" b="0" dirty="0" smtClean="0">
                <a:latin typeface="幼圆" pitchFamily="49" charset="-122"/>
                <a:ea typeface="幼圆" pitchFamily="49" charset="-122"/>
              </a:rPr>
              <a:t/>
            </a:r>
            <a:br>
              <a:rPr lang="en-US" altLang="zh-CN" b="0" dirty="0" smtClean="0">
                <a:latin typeface="幼圆" pitchFamily="49" charset="-122"/>
                <a:ea typeface="幼圆" pitchFamily="49" charset="-122"/>
              </a:rPr>
            </a:br>
            <a:r>
              <a:rPr lang="en-US" altLang="zh-CN" sz="1400" b="0" dirty="0" smtClean="0">
                <a:latin typeface="幼圆" pitchFamily="49" charset="-122"/>
                <a:ea typeface="幼圆" pitchFamily="49" charset="-122"/>
              </a:rPr>
              <a:t>Senior expert helps to resolve the problems of foreign products in Xinjiang Meike </a:t>
            </a:r>
            <a:endParaRPr lang="zh-CN" altLang="zh-CN" sz="1400" b="0" dirty="0"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5" name="图片 4" descr="DSCN6520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99592" y="260648"/>
            <a:ext cx="7344816" cy="5508612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547664" y="5805264"/>
            <a:ext cx="5832648" cy="576064"/>
          </a:xfrm>
        </p:spPr>
        <p:txBody>
          <a:bodyPr/>
          <a:lstStyle/>
          <a:p>
            <a:r>
              <a:rPr lang="zh-CN" altLang="en-US" b="0" dirty="0" smtClean="0">
                <a:latin typeface="幼圆" pitchFamily="49" charset="-122"/>
                <a:ea typeface="幼圆" pitchFamily="49" charset="-122"/>
              </a:rPr>
              <a:t>解决陕煤比迪欧丁二醇项目安装技术问题</a:t>
            </a:r>
            <a:r>
              <a:rPr lang="en-US" altLang="zh-CN" b="0" dirty="0" smtClean="0">
                <a:latin typeface="幼圆" pitchFamily="49" charset="-122"/>
                <a:ea typeface="幼圆" pitchFamily="49" charset="-122"/>
              </a:rPr>
              <a:t/>
            </a:r>
            <a:br>
              <a:rPr lang="en-US" altLang="zh-CN" b="0" dirty="0" smtClean="0">
                <a:latin typeface="幼圆" pitchFamily="49" charset="-122"/>
                <a:ea typeface="幼圆" pitchFamily="49" charset="-122"/>
              </a:rPr>
            </a:br>
            <a:r>
              <a:rPr lang="en-US" altLang="zh-CN" sz="1400" b="0" dirty="0" smtClean="0">
                <a:latin typeface="幼圆" pitchFamily="49" charset="-122"/>
                <a:ea typeface="幼圆" pitchFamily="49" charset="-122"/>
              </a:rPr>
              <a:t>Handling the issues of the installation and technology of BDO butanediol project in Shanmei</a:t>
            </a:r>
            <a:endParaRPr lang="zh-CN" altLang="zh-CN" sz="1400" b="0" dirty="0"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5" name="图片 4" descr="陕煤比迪欧1.4丁二醇用户安装施工错误3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55576" y="690298"/>
            <a:ext cx="7488832" cy="4997844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陕煤比迪欧1.4丁二醇用户安装施工错误2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55576" y="692696"/>
            <a:ext cx="7593136" cy="5067453"/>
          </a:xfrm>
          <a:prstGeom prst="rect">
            <a:avLst/>
          </a:prstGeom>
        </p:spPr>
      </p:pic>
      <p:sp>
        <p:nvSpPr>
          <p:cNvPr id="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547664" y="5924770"/>
            <a:ext cx="5832648" cy="576064"/>
          </a:xfrm>
        </p:spPr>
        <p:txBody>
          <a:bodyPr/>
          <a:lstStyle/>
          <a:p>
            <a:r>
              <a:rPr lang="zh-CN" altLang="en-US" b="0" dirty="0" smtClean="0">
                <a:latin typeface="幼圆" pitchFamily="49" charset="-122"/>
                <a:ea typeface="幼圆" pitchFamily="49" charset="-122"/>
              </a:rPr>
              <a:t>解决陕煤比迪欧丁二醇项目安装技术问题</a:t>
            </a:r>
            <a:r>
              <a:rPr lang="en-US" altLang="zh-CN" b="0" dirty="0" smtClean="0">
                <a:latin typeface="幼圆" pitchFamily="49" charset="-122"/>
                <a:ea typeface="幼圆" pitchFamily="49" charset="-122"/>
              </a:rPr>
              <a:t/>
            </a:r>
            <a:br>
              <a:rPr lang="en-US" altLang="zh-CN" b="0" dirty="0" smtClean="0">
                <a:latin typeface="幼圆" pitchFamily="49" charset="-122"/>
                <a:ea typeface="幼圆" pitchFamily="49" charset="-122"/>
              </a:rPr>
            </a:br>
            <a:r>
              <a:rPr lang="en-US" altLang="zh-CN" sz="1400" b="0" dirty="0" smtClean="0">
                <a:latin typeface="幼圆" pitchFamily="49" charset="-122"/>
                <a:ea typeface="幼圆" pitchFamily="49" charset="-122"/>
              </a:rPr>
              <a:t>Handling the issues of the installation and technology of BDO butanediol project in Shanmei</a:t>
            </a:r>
            <a:endParaRPr lang="zh-CN" altLang="zh-CN" sz="1400" b="0" dirty="0"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陕煤比迪欧1.4丁二醇用户安装施工错误1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27584" y="620688"/>
            <a:ext cx="7701033" cy="5139461"/>
          </a:xfrm>
          <a:prstGeom prst="rect">
            <a:avLst/>
          </a:prstGeom>
        </p:spPr>
      </p:pic>
      <p:sp>
        <p:nvSpPr>
          <p:cNvPr id="6" name="Rectangle 4"/>
          <p:cNvSpPr txBox="1">
            <a:spLocks noChangeArrowheads="1"/>
          </p:cNvSpPr>
          <p:nvPr/>
        </p:nvSpPr>
        <p:spPr bwMode="auto">
          <a:xfrm>
            <a:off x="1547664" y="5924770"/>
            <a:ext cx="5832648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幼圆" pitchFamily="49" charset="-122"/>
                <a:ea typeface="幼圆" pitchFamily="49" charset="-122"/>
                <a:cs typeface="+mj-cs"/>
              </a:rPr>
              <a:t>解决陕煤比迪欧丁二醇项目安装技术问题</a:t>
            </a:r>
            <a:r>
              <a:rPr kumimoji="0" lang="en-US" altLang="zh-CN" sz="2400" b="0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幼圆" pitchFamily="49" charset="-122"/>
                <a:ea typeface="幼圆" pitchFamily="49" charset="-122"/>
                <a:cs typeface="+mj-cs"/>
              </a:rPr>
              <a:t/>
            </a:r>
            <a:br>
              <a:rPr kumimoji="0" lang="en-US" altLang="zh-CN" sz="2400" b="0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幼圆" pitchFamily="49" charset="-122"/>
                <a:ea typeface="幼圆" pitchFamily="49" charset="-122"/>
                <a:cs typeface="+mj-cs"/>
              </a:rPr>
            </a:br>
            <a:r>
              <a:rPr kumimoji="0" lang="en-US" altLang="zh-CN" sz="1400" b="0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幼圆" pitchFamily="49" charset="-122"/>
                <a:ea typeface="幼圆" pitchFamily="49" charset="-122"/>
                <a:cs typeface="+mj-cs"/>
              </a:rPr>
              <a:t>Handling the issues of the installation and technology of BDO butanediol project in Shanmei</a:t>
            </a:r>
            <a:endParaRPr kumimoji="0" lang="zh-CN" altLang="zh-CN" sz="14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幼圆" pitchFamily="49" charset="-122"/>
              <a:ea typeface="幼圆" pitchFamily="49" charset="-122"/>
              <a:cs typeface="+mj-cs"/>
            </a:endParaRPr>
          </a:p>
        </p:txBody>
      </p:sp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335060" y="5805264"/>
            <a:ext cx="6665964" cy="576064"/>
          </a:xfrm>
        </p:spPr>
        <p:txBody>
          <a:bodyPr/>
          <a:lstStyle/>
          <a:p>
            <a:r>
              <a:rPr lang="zh-CN" altLang="en-US" b="0" dirty="0" smtClean="0">
                <a:latin typeface="幼圆" pitchFamily="49" charset="-122"/>
                <a:ea typeface="幼圆" pitchFamily="49" charset="-122"/>
              </a:rPr>
              <a:t>解决重庆弛源意大利产品技术问题</a:t>
            </a:r>
            <a:r>
              <a:rPr lang="en-US" altLang="zh-CN" b="0" dirty="0" smtClean="0">
                <a:latin typeface="幼圆" pitchFamily="49" charset="-122"/>
                <a:ea typeface="幼圆" pitchFamily="49" charset="-122"/>
              </a:rPr>
              <a:t/>
            </a:r>
            <a:br>
              <a:rPr lang="en-US" altLang="zh-CN" b="0" dirty="0" smtClean="0">
                <a:latin typeface="幼圆" pitchFamily="49" charset="-122"/>
                <a:ea typeface="幼圆" pitchFamily="49" charset="-122"/>
              </a:rPr>
            </a:br>
            <a:r>
              <a:rPr lang="en-US" altLang="zh-CN" sz="1400" b="0" dirty="0" smtClean="0">
                <a:latin typeface="幼圆" pitchFamily="49" charset="-122"/>
                <a:ea typeface="幼圆" pitchFamily="49" charset="-122"/>
              </a:rPr>
              <a:t>Resolving technical issues of Italy products in Chongqing Chiyuan</a:t>
            </a:r>
            <a:endParaRPr lang="zh-CN" altLang="zh-CN" sz="1400" b="0" dirty="0"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5" name="图片 4" descr="重庆驰源到公司寻求解决意大利产品问题 (6)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83568" y="548680"/>
            <a:ext cx="7701033" cy="5139461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重庆驰源到公司寻求解决意大利产品问题 (1)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83568" y="547654"/>
            <a:ext cx="7848872" cy="5238125"/>
          </a:xfrm>
          <a:prstGeom prst="rect">
            <a:avLst/>
          </a:prstGeom>
        </p:spPr>
      </p:pic>
      <p:sp>
        <p:nvSpPr>
          <p:cNvPr id="6" name="Rectangle 4"/>
          <p:cNvSpPr txBox="1">
            <a:spLocks noChangeArrowheads="1"/>
          </p:cNvSpPr>
          <p:nvPr/>
        </p:nvSpPr>
        <p:spPr bwMode="auto">
          <a:xfrm>
            <a:off x="1335060" y="5924770"/>
            <a:ext cx="6665964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幼圆" pitchFamily="49" charset="-122"/>
                <a:ea typeface="幼圆" pitchFamily="49" charset="-122"/>
                <a:cs typeface="+mj-cs"/>
              </a:rPr>
              <a:t>解决重庆弛源意大利产品技术问题</a:t>
            </a: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幼圆" pitchFamily="49" charset="-122"/>
                <a:ea typeface="幼圆" pitchFamily="49" charset="-122"/>
                <a:cs typeface="+mj-cs"/>
              </a:rPr>
              <a:t/>
            </a:r>
            <a:b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幼圆" pitchFamily="49" charset="-122"/>
                <a:ea typeface="幼圆" pitchFamily="49" charset="-122"/>
                <a:cs typeface="+mj-cs"/>
              </a:rPr>
            </a:b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幼圆" pitchFamily="49" charset="-122"/>
                <a:ea typeface="幼圆" pitchFamily="49" charset="-122"/>
                <a:cs typeface="+mj-cs"/>
              </a:rPr>
              <a:t>Resolving technical issues of Italy products in Chongqing Chiyuan</a:t>
            </a:r>
            <a:endParaRPr kumimoji="0" lang="zh-CN" altLang="zh-CN" sz="14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幼圆" pitchFamily="49" charset="-122"/>
              <a:ea typeface="幼圆" pitchFamily="49" charset="-122"/>
              <a:cs typeface="+mj-cs"/>
            </a:endParaRPr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主题">
  <a:themeElements>
    <a:clrScheme name="Office 主题 13">
      <a:dk1>
        <a:srgbClr val="003300"/>
      </a:dk1>
      <a:lt1>
        <a:srgbClr val="FFFFFF"/>
      </a:lt1>
      <a:dk2>
        <a:srgbClr val="FFFFFF"/>
      </a:dk2>
      <a:lt2>
        <a:srgbClr val="808080"/>
      </a:lt2>
      <a:accent1>
        <a:srgbClr val="1EBDE1"/>
      </a:accent1>
      <a:accent2>
        <a:srgbClr val="0A5442"/>
      </a:accent2>
      <a:accent3>
        <a:srgbClr val="FFFFFF"/>
      </a:accent3>
      <a:accent4>
        <a:srgbClr val="002A00"/>
      </a:accent4>
      <a:accent5>
        <a:srgbClr val="ABDBEE"/>
      </a:accent5>
      <a:accent6>
        <a:srgbClr val="084B3B"/>
      </a:accent6>
      <a:hlink>
        <a:srgbClr val="66E6CC"/>
      </a:hlink>
      <a:folHlink>
        <a:srgbClr val="99CC00"/>
      </a:folHlink>
    </a:clrScheme>
    <a:fontScheme name="Office 主题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主题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3">
        <a:dk1>
          <a:srgbClr val="003300"/>
        </a:dk1>
        <a:lt1>
          <a:srgbClr val="FFFFFF"/>
        </a:lt1>
        <a:dk2>
          <a:srgbClr val="FFFFFF"/>
        </a:dk2>
        <a:lt2>
          <a:srgbClr val="808080"/>
        </a:lt2>
        <a:accent1>
          <a:srgbClr val="1EBDE1"/>
        </a:accent1>
        <a:accent2>
          <a:srgbClr val="0A5442"/>
        </a:accent2>
        <a:accent3>
          <a:srgbClr val="FFFFFF"/>
        </a:accent3>
        <a:accent4>
          <a:srgbClr val="002A00"/>
        </a:accent4>
        <a:accent5>
          <a:srgbClr val="ABDBEE"/>
        </a:accent5>
        <a:accent6>
          <a:srgbClr val="084B3B"/>
        </a:accent6>
        <a:hlink>
          <a:srgbClr val="66E6CC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</TotalTime>
  <Words>102</Words>
  <Application>Microsoft Office PowerPoint</Application>
  <PresentationFormat>全屏显示(4:3)</PresentationFormat>
  <Paragraphs>12</Paragraphs>
  <Slides>11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Office 主题</vt:lpstr>
      <vt:lpstr>帮助解决鄂尔多斯煤制油项目重大国外产品技术问题  Resolving important technical problems of foreign products at Erdos CTL project</vt:lpstr>
      <vt:lpstr>幻灯片 2</vt:lpstr>
      <vt:lpstr>幻灯片 3</vt:lpstr>
      <vt:lpstr>老专家帮助解决新疆美克国外产品问题 Senior expert helps to resolve the problems of foreign products in Xinjiang Meike </vt:lpstr>
      <vt:lpstr>解决陕煤比迪欧丁二醇项目安装技术问题 Handling the issues of the installation and technology of BDO butanediol project in Shanmei</vt:lpstr>
      <vt:lpstr>解决陕煤比迪欧丁二醇项目安装技术问题 Handling the issues of the installation and technology of BDO butanediol project in Shanmei</vt:lpstr>
      <vt:lpstr>幻灯片 7</vt:lpstr>
      <vt:lpstr>解决重庆弛源意大利产品技术问题 Resolving technical issues of Italy products in Chongqing Chiyuan</vt:lpstr>
      <vt:lpstr>幻灯片 9</vt:lpstr>
      <vt:lpstr>幻灯片 10</vt:lpstr>
      <vt:lpstr>幻灯片 11</vt:lpstr>
    </vt:vector>
  </TitlesOfParts>
  <Company>m62visualcommunications ltd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Graphics02</dc:creator>
  <cp:lastModifiedBy>微软用户</cp:lastModifiedBy>
  <cp:revision>24</cp:revision>
  <dcterms:created xsi:type="dcterms:W3CDTF">2008-08-29T10:30:15Z</dcterms:created>
  <dcterms:modified xsi:type="dcterms:W3CDTF">2014-08-13T06:58:44Z</dcterms:modified>
</cp:coreProperties>
</file>